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924" y="745688"/>
            <a:ext cx="7692152" cy="1296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E-Commerce Web Application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5924" y="2352913"/>
            <a:ext cx="7692152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functional system for product browsing, cart, checkout, and admin order management, implementing real business rules and handling edge cases for scalability and maintainability.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5924" y="3581638"/>
            <a:ext cx="7692152" cy="2049542"/>
          </a:xfrm>
          <a:prstGeom prst="roundRect">
            <a:avLst>
              <a:gd name="adj" fmla="val 5354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03064" y="3581638"/>
            <a:ext cx="91440" cy="2049542"/>
          </a:xfrm>
          <a:prstGeom prst="roundRect">
            <a:avLst>
              <a:gd name="adj" fmla="val 95276"/>
            </a:avLst>
          </a:prstGeom>
          <a:solidFill>
            <a:srgbClr val="2B0AFF"/>
          </a:solidFill>
          <a:ln/>
        </p:spPr>
      </p:sp>
      <p:sp>
        <p:nvSpPr>
          <p:cNvPr id="7" name="Text 4"/>
          <p:cNvSpPr/>
          <p:nvPr/>
        </p:nvSpPr>
        <p:spPr>
          <a:xfrm>
            <a:off x="1024771" y="3811905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Outcomes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24771" y="4260413"/>
            <a:ext cx="716303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Implements real business rules (stock control, order lifecycle).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24771" y="4664750"/>
            <a:ext cx="716303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edge cases, not naive CRUD behaviour.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24771" y="5069086"/>
            <a:ext cx="716303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for scalability and maintainability.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5924" y="5838587"/>
            <a:ext cx="7692152" cy="1645206"/>
          </a:xfrm>
          <a:prstGeom prst="roundRect">
            <a:avLst>
              <a:gd name="adj" fmla="val 6670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03064" y="5838587"/>
            <a:ext cx="91440" cy="1645206"/>
          </a:xfrm>
          <a:prstGeom prst="roundRect">
            <a:avLst>
              <a:gd name="adj" fmla="val 95276"/>
            </a:avLst>
          </a:prstGeom>
          <a:solidFill>
            <a:srgbClr val="2B0AFF"/>
          </a:solidFill>
          <a:ln/>
        </p:spPr>
      </p:sp>
      <p:sp>
        <p:nvSpPr>
          <p:cNvPr id="13" name="Text 10"/>
          <p:cNvSpPr/>
          <p:nvPr/>
        </p:nvSpPr>
        <p:spPr>
          <a:xfrm>
            <a:off x="1024771" y="6068854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024771" y="6517362"/>
            <a:ext cx="716303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Stock deducts only when order is confirmed.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24771" y="6921698"/>
            <a:ext cx="716303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Cancelled order restores inventory automatically.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7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Future Enhancements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70240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Achievements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94763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logic beyond basic CRUD operations.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5273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Inventory-aware checkout system for accuracy.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5783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Admin-controlled operational workflow for efficiency.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870240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4856321" y="394763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 payments integration for seamless transactions.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75273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Analytics dashboard for data-driven decisions.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55783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Multi-vendor marketplace support for expansion.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61808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Potential additions include a coupon/discount engine and delivery partner integration.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765691"/>
            <a:ext cx="7634526" cy="2021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Statement: Gaps in Student E-Commerce Projects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4737" y="3110746"/>
            <a:ext cx="3709392" cy="1947505"/>
          </a:xfrm>
          <a:prstGeom prst="roundRect">
            <a:avLst>
              <a:gd name="adj" fmla="val 465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7979" y="3333988"/>
            <a:ext cx="286416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Generic &amp; UI-Focused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77979" y="3800237"/>
            <a:ext cx="3262908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student projects often lack real-world logic, focusing only on UI.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752" y="3110746"/>
            <a:ext cx="3709511" cy="1947505"/>
          </a:xfrm>
          <a:prstGeom prst="roundRect">
            <a:avLst>
              <a:gd name="adj" fmla="val 465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2994" y="3333988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Missing Core Logic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902994" y="3800237"/>
            <a:ext cx="3263027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Absence of inventory consistency and robust order workflows.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4737" y="5273873"/>
            <a:ext cx="7634526" cy="1257657"/>
          </a:xfrm>
          <a:prstGeom prst="roundRect">
            <a:avLst>
              <a:gd name="adj" fmla="val 720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7979" y="5497116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Gaps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77979" y="5963364"/>
            <a:ext cx="7188041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stock re-validation during checkout or proper rollback handling.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4737" y="6774061"/>
            <a:ext cx="7634526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example, duplicate orders on refresh due to missing idempotency, or cart quantities exceeding available stock.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14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Proposed Solution: Rule-Driven E-Commerce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133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76374"/>
            <a:ext cx="4196358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5506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Listing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04110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effective filters and availability indicators.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02133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376374"/>
            <a:ext cx="4196358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5506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Validated Cart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404110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Session-persisted items with quantity validation.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02133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376374"/>
            <a:ext cx="4196358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550682"/>
            <a:ext cx="28846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Structured Checkout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404110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Smooth flow with address and delivery logic.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637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518785"/>
            <a:ext cx="6407944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6930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Order Lifecycle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18351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Inventory synchronization and status transitions (e.g., Pending → Confirmed).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51637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518785"/>
            <a:ext cx="6407944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6930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Admin Dashboard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18351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Controls system state and provides stock change logs for traceability.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42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Relevance &amp; Project Scope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88788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Relevance in Real Applications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76618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 businesses transitioning to online stores.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7128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Use-cases like college merchandise, bakeries, or rentals.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73928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Need for lightweight yet reliable systems.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26887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Scope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342721" y="334089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Single-vendor functional commerce platform.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14599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correctness and workflows, not payments.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7995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Examples include local bakery inventory caps per day or a merch store with variant-based stock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08534"/>
            <a:ext cx="76226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Features: User Side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97636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272525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486715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6" name="Shape 3"/>
          <p:cNvSpPr/>
          <p:nvPr/>
        </p:nvSpPr>
        <p:spPr>
          <a:xfrm>
            <a:off x="2551688" y="45574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sp>
        <p:nvSpPr>
          <p:cNvPr id="7" name="Text 4"/>
          <p:cNvSpPr/>
          <p:nvPr/>
        </p:nvSpPr>
        <p:spPr>
          <a:xfrm>
            <a:off x="2755761" y="472761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51084" y="5464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Listing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95503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Displays products with clear availability indicators.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4897636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272525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486715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45574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sp>
        <p:nvSpPr>
          <p:cNvPr id="13" name="Text 10"/>
          <p:cNvSpPr/>
          <p:nvPr/>
        </p:nvSpPr>
        <p:spPr>
          <a:xfrm>
            <a:off x="7178933" y="472761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5474256" y="5464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Cart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474256" y="595503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Includes quantity validation and dynamic total recalculations.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640133" y="4897636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272525"/>
          </a:solidFill>
          <a:ln/>
        </p:spPr>
      </p:sp>
      <p:sp>
        <p:nvSpPr>
          <p:cNvPr id="17" name="Shape 14"/>
          <p:cNvSpPr/>
          <p:nvPr/>
        </p:nvSpPr>
        <p:spPr>
          <a:xfrm>
            <a:off x="9640133" y="486715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18" name="Shape 15"/>
          <p:cNvSpPr/>
          <p:nvPr/>
        </p:nvSpPr>
        <p:spPr>
          <a:xfrm>
            <a:off x="11398032" y="45574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sp>
        <p:nvSpPr>
          <p:cNvPr id="19" name="Text 16"/>
          <p:cNvSpPr/>
          <p:nvPr/>
        </p:nvSpPr>
        <p:spPr>
          <a:xfrm>
            <a:off x="11602105" y="472761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9897427" y="5464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Checkout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9897427" y="595503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Incorporates address and delivery logic, blocking insufficient stock.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93790" y="71932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stock reduces during checkout, the user is warned, and the order is stopped. Price updates trigger cart recalculation.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3413"/>
            <a:ext cx="99165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Features: Admin Dashboard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42353"/>
            <a:ext cx="13042821" cy="2047994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549973"/>
            <a:ext cx="4342448" cy="2032754"/>
          </a:xfrm>
          <a:prstGeom prst="roundRect">
            <a:avLst>
              <a:gd name="adj" fmla="val 4687"/>
            </a:avLst>
          </a:prstGeom>
          <a:solidFill>
            <a:srgbClr val="110080"/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776788"/>
            <a:ext cx="2983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Management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5267206"/>
            <a:ext cx="35486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products, variants, and stock levels.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43857" y="4549973"/>
            <a:ext cx="4342567" cy="2032754"/>
          </a:xfrm>
          <a:prstGeom prst="rect">
            <a:avLst/>
          </a:prstGeom>
          <a:solidFill>
            <a:srgbClr val="110080"/>
          </a:solidFill>
          <a:ln/>
        </p:spPr>
      </p:sp>
      <p:sp>
        <p:nvSpPr>
          <p:cNvPr id="9" name="Shape 6"/>
          <p:cNvSpPr/>
          <p:nvPr/>
        </p:nvSpPr>
        <p:spPr>
          <a:xfrm>
            <a:off x="5143857" y="4549973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10" name="Text 7"/>
          <p:cNvSpPr/>
          <p:nvPr/>
        </p:nvSpPr>
        <p:spPr>
          <a:xfrm>
            <a:off x="5710833" y="4776788"/>
            <a:ext cx="2975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Order Status Updates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710833" y="5267206"/>
            <a:ext cx="320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and update order statuses, reflecting instantly for users.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860369" y="5282803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2054" y="5424488"/>
            <a:ext cx="283488" cy="283488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9486424" y="4549973"/>
            <a:ext cx="4342567" cy="2032754"/>
          </a:xfrm>
          <a:prstGeom prst="rect">
            <a:avLst/>
          </a:prstGeom>
          <a:solidFill>
            <a:srgbClr val="110080"/>
          </a:solidFill>
          <a:ln/>
        </p:spPr>
      </p:sp>
      <p:sp>
        <p:nvSpPr>
          <p:cNvPr id="15" name="Shape 11"/>
          <p:cNvSpPr/>
          <p:nvPr/>
        </p:nvSpPr>
        <p:spPr>
          <a:xfrm>
            <a:off x="9486424" y="4549973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16" name="Text 12"/>
          <p:cNvSpPr/>
          <p:nvPr/>
        </p:nvSpPr>
        <p:spPr>
          <a:xfrm>
            <a:off x="10053399" y="4776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Inventory Tracking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10053399" y="5267206"/>
            <a:ext cx="35487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inventory changes and ensure stock restoration on cancellation.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9202936" y="5282803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4620" y="5424488"/>
            <a:ext cx="283488" cy="283488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793790" y="684549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example, when an admin marks an order as "Packed," the user sees an immediate status update, and restock events are logged.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64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 &amp; Technologies Used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9094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4430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 → API Layer → Database.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4815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Stateless backend with robust validation.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2790944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 Stack (Example)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342721" y="386834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Frontend: React / Next.js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31053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Backend: Node.js + Express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75273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Database: PostgreSQL / SQLite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55783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Auth: JWT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600003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Styling: Tailwind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6973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 APIs enforce lifecycle rules, and the cart is stored server-side for reliability.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878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450211" y="2236827"/>
            <a:ext cx="30480" cy="3823811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5" name="Shape 2"/>
          <p:cNvSpPr/>
          <p:nvPr/>
        </p:nvSpPr>
        <p:spPr>
          <a:xfrm>
            <a:off x="6419731" y="306407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994303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2B0AFF"/>
          </a:solidFill>
          <a:ln/>
        </p:spPr>
      </p:sp>
      <p:sp>
        <p:nvSpPr>
          <p:cNvPr id="7" name="Shape 4"/>
          <p:cNvSpPr/>
          <p:nvPr/>
        </p:nvSpPr>
        <p:spPr>
          <a:xfrm>
            <a:off x="7130772" y="2236827"/>
            <a:ext cx="6705838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365206" y="24712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Tables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365206" y="2961680"/>
            <a:ext cx="62369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Users, products, product_variants, cart_items, orders, order_items, inventory_logs.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419731" y="520279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5133023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2B0AFF"/>
          </a:solidFill>
          <a:ln/>
        </p:spPr>
      </p:sp>
      <p:sp>
        <p:nvSpPr>
          <p:cNvPr id="12" name="Shape 9"/>
          <p:cNvSpPr/>
          <p:nvPr/>
        </p:nvSpPr>
        <p:spPr>
          <a:xfrm>
            <a:off x="7130772" y="4375547"/>
            <a:ext cx="6705838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365206" y="46099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Design Principles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365206" y="5100399"/>
            <a:ext cx="62369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Avoid duplicated state and preserve historical pricing snapshots.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80190" y="631578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Order_items store the price at purchase time, and inventory_logs track every add/remove event for full traceability.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59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Edge Cases &amp; Validation Handling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13660"/>
            <a:ext cx="7556421" cy="1957507"/>
          </a:xfrm>
          <a:prstGeom prst="roundRect">
            <a:avLst>
              <a:gd name="adj" fmla="val 4867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1" y="2508052"/>
            <a:ext cx="272177" cy="272177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0042" y="4404598"/>
            <a:ext cx="272177" cy="2721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650831" y="29843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Critical Scenarios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6650831" y="3474720"/>
            <a:ext cx="68151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Duplicate order prevention, stock re-validation during checkout, quantity and input validation.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6280190" y="4797981"/>
            <a:ext cx="7556421" cy="1594604"/>
          </a:xfrm>
          <a:prstGeom prst="roundRect">
            <a:avLst>
              <a:gd name="adj" fmla="val 5974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1" y="4692372"/>
            <a:ext cx="272177" cy="272177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0042" y="6226016"/>
            <a:ext cx="272177" cy="27217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650831" y="51686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Reliability Focus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6650831" y="5659041"/>
            <a:ext cx="68151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Meaningful error responses and consistent state transitions.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6280190" y="66477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 retries create new transactions, not duplicates, and negative or zero quantities are always rejected.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2026-01-08T04:09:44Z</dcterms:created>
  <dcterms:modified xsi:type="dcterms:W3CDTF">2026-01-08T04:09:44Z</dcterms:modified>
</cp:coreProperties>
</file>